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4" r:id="rId2"/>
    <p:sldId id="26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643"/>
    <a:srgbClr val="406AC5"/>
    <a:srgbClr val="240055"/>
    <a:srgbClr val="25719B"/>
    <a:srgbClr val="2A4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6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84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87DAD-3787-4988-B2F5-67BBAF61182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011A3-60C8-462B-A6FD-7F87EDD77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4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8B6F77-4EB3-2666-23EF-991A4CE7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F4EA330-4A7A-6075-DA93-2FF046B15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3D673E0-01D5-133D-FFF7-286A5885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703BA4-C63B-6FBC-E307-A71EE8BC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220B7C-119E-2D71-2B37-BB921EFD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AEBAF3-48A1-4C9A-41AD-4F38AD37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A2A013-2B2F-77D6-C84C-B0BC43F89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5E170B-746E-5635-77CB-47FB3D9F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D62420-A276-F72C-FEC1-9880AAE9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64DC9C-4AA5-8755-F312-FF3CF372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6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FE87A03-8F73-B33E-6F7E-013CDD58B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05C648E-3A16-CB1A-A52D-DB8907907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5BE94A-6EF8-B1AB-429E-C62A3DEB0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57CE8B-FD8E-B92D-DF27-F3DCB23D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503167-334C-1F02-E726-5CDA0F69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13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FC080C-0118-B399-9E8E-BDEB063F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B2ECAA-E420-D75A-60CB-2F092D26C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1CC221-A88A-8A58-144D-1D6138A9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C3F0226-EF4E-0DA2-7AFA-2F49075D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BAD258E-D5B8-B825-D8AC-D62560F2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0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D6924F-EDF4-8129-A33C-02271BCD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3F56E2F-5F35-7A31-7772-1107F8A69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B57D00-E1B5-3829-C5DC-9A14150B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FE3813-A5FA-35CF-C7D3-34D231E8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0C63DD-D6C9-26F0-304B-7FC83E1A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29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9D9042-E2E7-E330-4268-D5040BA7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7693F4-EEE7-73E2-5072-77881D09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23CA25D-FD53-AB3B-E85A-033BCDE00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3CB9DEA-2044-4193-5594-C8553A62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8172EF7-C261-1793-32A3-0AA6103C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37766D-3A82-4B34-F299-6BB3C111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58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D366EC-67F3-3753-5687-ED0D7CA1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3680592-C24A-47E6-979F-4C18BF875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3F1A8EF-0681-BE7F-20B0-AF6D0401B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E02763C-EF31-DDD6-54B2-FB6EB3845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8B581CF-D480-A5B8-26BD-67FC421C8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AB48E0B-65A5-8597-9E57-AD4C4DE1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0026698-92F3-C409-7C6C-3FBC517E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1306BF3-F96F-E1AE-C5A0-BD2519F80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44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F6786B-1F2A-654E-80A9-7D65BC58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53AC602-8448-9223-AD43-7A4601D6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3C05563-BF0F-6F69-30DA-C3949092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105F8A4-1164-0F42-A98E-F4618D58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64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0180F02-2196-B3F7-5E26-805CE67C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9380975-C7B7-11C8-2CE8-FC9B53C3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4270993-1AA4-DF40-230B-65E975B4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29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C4F912-18D8-80E0-0C71-A5DE3090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629D90-FE40-B5D9-1466-7F0EEA9A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A0C4F73-6FE4-8CB6-CD6F-D1C197868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C1A0BB2-5FAC-AA98-E450-0ADC241F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A08C1AF-5E69-AD32-01E9-9778C629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B75F655-6DEC-709E-8D26-7853F235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7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4546C9-C81E-2ADD-A8C6-0B7F80DDC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204CC0E-E37B-F910-DC22-6F5F896FF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148696C-4CE7-540D-241D-5A121351F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EB7454A-D635-4CF7-0F20-37739D78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0D3589B-FDAE-8B8D-79A6-5C0DE5F66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ADF10E4-0317-AD84-A3BE-EC19BBE8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4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760982B-80B9-F46D-4952-60A0009A7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9DC6397-78A2-2CB0-47F0-036F4BF6E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4FECF3-2FEE-2ABB-1857-14DC7AB70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9C159E-C805-FEBC-EFC3-9369A8E7D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899B892-344C-F444-E721-3355C0D70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9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E7EE193-31F7-46C4-658D-F704D38009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7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58A2028-18A9-0897-FD4C-5619A1F8CA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cxnSp>
        <p:nvCxnSpPr>
          <p:cNvPr id="2" name="Düz Bağlayıcı 1">
            <a:extLst>
              <a:ext uri="{FF2B5EF4-FFF2-40B4-BE49-F238E27FC236}">
                <a16:creationId xmlns:a16="http://schemas.microsoft.com/office/drawing/2014/main" id="{A804F21D-889E-766F-D0AA-4BA4B6CF3C3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517706" y="633163"/>
            <a:ext cx="3156587" cy="0"/>
          </a:xfrm>
          <a:prstGeom prst="line">
            <a:avLst/>
          </a:prstGeom>
          <a:ln>
            <a:gradFill flip="none" rotWithShape="1">
              <a:gsLst>
                <a:gs pos="100000">
                  <a:schemeClr val="bg2">
                    <a:alpha val="38000"/>
                  </a:schemeClr>
                </a:gs>
                <a:gs pos="60000">
                  <a:schemeClr val="bg2">
                    <a:lumMod val="5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272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0</Words>
  <Application>Microsoft Office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Mücahit CİHAN</dc:creator>
  <cp:lastModifiedBy>Mücahit CİHAN</cp:lastModifiedBy>
  <cp:revision>9</cp:revision>
  <dcterms:created xsi:type="dcterms:W3CDTF">2024-09-09T07:31:06Z</dcterms:created>
  <dcterms:modified xsi:type="dcterms:W3CDTF">2024-09-09T15:14:22Z</dcterms:modified>
</cp:coreProperties>
</file>